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8" r:id="rId1"/>
  </p:sldMasterIdLst>
  <p:notesMasterIdLst>
    <p:notesMasterId r:id="rId14"/>
  </p:notesMasterIdLst>
  <p:sldIdLst>
    <p:sldId id="256" r:id="rId2"/>
    <p:sldId id="277" r:id="rId3"/>
    <p:sldId id="278" r:id="rId4"/>
    <p:sldId id="280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67" r:id="rId13"/>
  </p:sldIdLst>
  <p:sldSz cx="12192000" cy="6858000"/>
  <p:notesSz cx="6858000" cy="9144000"/>
  <p:embeddedFontLst>
    <p:embeddedFont>
      <p:font typeface="方正粗黑宋简体" panose="02000000000000000000" pitchFamily="2" charset="-122"/>
      <p:regular r:id="rId15"/>
    </p:embeddedFont>
    <p:embeddedFont>
      <p:font typeface="等线" panose="02010600030101010101" pitchFamily="2" charset="-122"/>
      <p:regular r:id="rId16"/>
      <p:bold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微软雅黑" panose="020B0503020204020204" pitchFamily="34" charset="-122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FAA9D-D42A-4D36-8B69-82577D83EFE2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BF70E-9391-4022-A8DE-388F24F2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119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054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3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3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291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8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53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165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53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F70E-9391-4022-A8DE-388F24F271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59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1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7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0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1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4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2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2591-6F7A-45AC-BDA9-5214BD7CD7CF}" type="datetimeFigureOut">
              <a:rPr lang="zh-CN" altLang="en-US" smtClean="0"/>
              <a:t>2025/1/15/Wednesday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AF46-2923-4B6B-A784-F1CF0678FC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  <p:sldLayoutId id="21474843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460213" y="2954807"/>
            <a:ext cx="24416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（十一）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C#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委托与事件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6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*</a:t>
            </a:r>
            <a:r>
              <a:rPr lang="zh-CN" altLang="en-US" sz="3200" dirty="0" smtClean="0"/>
              <a:t>事件的声明与使用（简化用法）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1" y="2139971"/>
            <a:ext cx="6568331" cy="3846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84" y="2139971"/>
            <a:ext cx="4857291" cy="44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委托与事件的区别（总结）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5" y="2102166"/>
            <a:ext cx="6865858" cy="2882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554" y="5016138"/>
            <a:ext cx="11880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法的引用，可以用于灵活的回调机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制，但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需要手动管理订阅和取消订阅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。事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件是基于委托的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委托的封装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进一步抽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象，可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以被视为一种特殊的委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托）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。提供了更安全的发布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订阅机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制，用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于实现对象间的通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知以及对状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态变化的处理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大多数系统事件（如按钮点击、触摸输入）都是基于事件的封装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。同时，事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件的使用方式更为规范，通常包含合适的添加和删除事件处理程序的语法。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19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145332" y="2979238"/>
            <a:ext cx="8435323" cy="8898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【Unity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基础教程</a:t>
            </a:r>
            <a:r>
              <a:rPr lang="en-US" altLang="zh-CN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r>
              <a:rPr lang="zh-CN" altLang="en-US" sz="4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重点知识汇总</a:t>
            </a:r>
            <a:endParaRPr lang="zh-CN" altLang="en-US" sz="4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78" y="207731"/>
            <a:ext cx="2301244" cy="23012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89905B-2C55-0B0F-905E-80149F7D9968}"/>
              </a:ext>
            </a:extLst>
          </p:cNvPr>
          <p:cNvSpPr txBox="1"/>
          <p:nvPr/>
        </p:nvSpPr>
        <p:spPr>
          <a:xfrm>
            <a:off x="9460213" y="2954807"/>
            <a:ext cx="2441694" cy="9387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（十一）</a:t>
            </a:r>
            <a:endParaRPr lang="zh-CN" altLang="en-US" sz="4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2654482" y="4900147"/>
            <a:ext cx="6883037" cy="5068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C#</a:t>
            </a:r>
            <a:r>
              <a:rPr lang="zh-CN" altLang="en-US" sz="3000" b="1" cap="none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委托与事件</a:t>
            </a:r>
            <a:endParaRPr lang="zh-CN" altLang="en-US" sz="3000" b="1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委托是什么（</a:t>
            </a:r>
            <a:r>
              <a:rPr lang="zh-CN" altLang="en-US" sz="3200" dirty="0" smtClean="0"/>
              <a:t>概念）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委托是一个可以引用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一个或多个方法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类型（允许你将方法作为参数传递并进行调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它定义了方法的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（参数类型和返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回值类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delegate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关键字来声明委托类型。它类似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中的函数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但更加安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全和灵活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用于定义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回调机制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，使得方法可以作为参数传递，从而实现动态调用。在事件处理、回调函数和异步编程中非常有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中，方法签名是指方法的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（唯一标识该方法的字符串）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参数类型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（方法接受的参数类型及其顺序。参数的名称不影响签名，但参数的类型、数量和顺序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是非常重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的）的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组合。签名定义了方法的输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入和输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出特性，并用于区分不同的方法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PrintMessage(string message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法名称：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PrintMessage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数列表：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 message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（接受一个字符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串类型的参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3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委托的声明与使用（具体实现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" y="2124891"/>
            <a:ext cx="5852161" cy="46155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87292" y="2309004"/>
            <a:ext cx="59479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语句解释：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delegate void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MyDelegate(string message);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定义了一个名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MyDelegate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委托类型，它接受一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（字符串）类型的参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数，并且没有返回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MyDelegate myDelegate = PrintMessage;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创建一个名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myDelegate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委托实例，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PrintMessage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法赋值给它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PrintMessage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法符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MyDelegate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签名，接受一个字符串参数并返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myDelegate("Hello, World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!");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myDelegate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，并传递字符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Hello, World!"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作为参数。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9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委托的声明与使用（具体实现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6" y="2124891"/>
            <a:ext cx="3056210" cy="46126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70217" y="2133600"/>
            <a:ext cx="87346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语句解释：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多播委托：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myDelegateInt += DoubleNumber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添加另一个方法。调用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myDelegateInt(5)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时会先调用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PrintNumber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方法，然后调用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DoubleNumber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充解释：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在这两个简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单场景下直接调用方法似乎更简单，但使用委托可以使代码更具灵活性、可维护性和可扩展性。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3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委托的声明与使用（运行结果）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9" y="2116182"/>
            <a:ext cx="8220892" cy="46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事件是什么（</a:t>
            </a:r>
            <a:r>
              <a:rPr lang="zh-CN" altLang="en-US" sz="3200" dirty="0" smtClean="0"/>
              <a:t>概念）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913" y="2133600"/>
            <a:ext cx="119490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事件是基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于委托的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高级封装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，可以认为事件是一种委托的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法（机制）。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中，使用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关键字来声明事件，通常基于一个委托类型。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托允许你保存对方法的引用，而事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件是进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对委托进行封装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，使其只能由事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件的声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明者触发（只能在事件声明的类内部触发），而外部只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+=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取消订阅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-=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）事件，无法直接调用事件。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事件通常用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于实现脚本之间的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解耦和通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知多个监听者某个特定的事情发生了（它允许一个对象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（发布者）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向多个对象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（订阅者）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发送通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），实现发布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式，从而避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免脚本之间过多的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相互依赖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171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事件的声明与使用（具体实现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9" y="2107473"/>
            <a:ext cx="4545224" cy="46155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56087" y="2499336"/>
            <a:ext cx="715303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语句解释：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event MyEventHandler OnEventOccurred;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MyEventHandler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明了一个事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OnEventOccurred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。事件是对委托的封装，允许其他类订阅和响应它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PrintMessage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法订阅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OnEventOccurred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件。当事件被触发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PrintMessage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法将被调用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TriggerEvent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方法用于触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OnEventOccurred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事件。使用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空条件操作符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）安全地调用事件。如果没有任何方法订阅该事件，调用将不会发生。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13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事件的声明与使用（具体实现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9" y="2111840"/>
            <a:ext cx="3857092" cy="29042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81" y="2111839"/>
            <a:ext cx="3526648" cy="29042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63" y="2111839"/>
            <a:ext cx="3894705" cy="29042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554" y="5016138"/>
            <a:ext cx="11880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语句解释：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ScoreManager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类是一个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发布者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类，负责管理分数，并在分数改变时触发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OnScoreChanged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事件。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AddScore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方法会增加分数并触发事件。使用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?.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操作符确保在事件有订阅者时才调用。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ScoreDisplay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类是一个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订阅者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类，它在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OnEnable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OnScoreChanged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事件，并在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OnDisable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取消订阅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UpdateScoreDisplay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方法处理分数变更事件。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37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55" y="735810"/>
            <a:ext cx="9613861" cy="108093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事件的声明与使用（运行结果）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49" y="629086"/>
            <a:ext cx="1292165" cy="129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0" y="2116182"/>
            <a:ext cx="8220890" cy="46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1246</TotalTime>
  <Words>1404</Words>
  <Application>Microsoft Office PowerPoint</Application>
  <PresentationFormat>宽屏</PresentationFormat>
  <Paragraphs>50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方正粗黑宋简体</vt:lpstr>
      <vt:lpstr>宋体</vt:lpstr>
      <vt:lpstr>等线</vt:lpstr>
      <vt:lpstr>Trebuchet MS</vt:lpstr>
      <vt:lpstr>微软雅黑</vt:lpstr>
      <vt:lpstr>Arial</vt:lpstr>
      <vt:lpstr>柏林</vt:lpstr>
      <vt:lpstr>PowerPoint 演示文稿</vt:lpstr>
      <vt:lpstr>委托是什么（概念）</vt:lpstr>
      <vt:lpstr>委托的声明与使用（具体实现1）</vt:lpstr>
      <vt:lpstr>委托的声明与使用（具体实现2）</vt:lpstr>
      <vt:lpstr>委托的声明与使用（运行结果）</vt:lpstr>
      <vt:lpstr>事件是什么（概念）</vt:lpstr>
      <vt:lpstr>事件的声明与使用（具体实现1）</vt:lpstr>
      <vt:lpstr>事件的声明与使用（具体实现2）</vt:lpstr>
      <vt:lpstr>事件的声明与使用（运行结果）</vt:lpstr>
      <vt:lpstr>*事件的声明与使用（简化用法）</vt:lpstr>
      <vt:lpstr>委托与事件的区别（总结）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驰贺 王</dc:creator>
  <cp:lastModifiedBy>小贺儿</cp:lastModifiedBy>
  <cp:revision>603</cp:revision>
  <dcterms:created xsi:type="dcterms:W3CDTF">2023-06-05T01:27:15Z</dcterms:created>
  <dcterms:modified xsi:type="dcterms:W3CDTF">2025-01-15T09:03:17Z</dcterms:modified>
</cp:coreProperties>
</file>